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p:scale>
          <a:sx n="50" d="100"/>
          <a:sy n="50" d="100"/>
        </p:scale>
        <p:origin x="-5616" y="182"/>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1/18/2023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Measure these individuals for total body thiamine and lipid content to gain greater insight into prey quality in Alaska marine environments.</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Further investigate the observed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of </a:t>
            </a:r>
            <a:r>
              <a:rPr lang="en-US" sz="3600" dirty="0" err="1">
                <a:latin typeface="Arial" panose="020B0604020202020204" pitchFamily="34" charset="0"/>
                <a:cs typeface="Arial" panose="020B0604020202020204" pitchFamily="34" charset="0"/>
              </a:rPr>
              <a:t>thiaminase</a:t>
            </a:r>
            <a:r>
              <a:rPr lang="en-US" sz="3600" dirty="0">
                <a:latin typeface="Arial" panose="020B0604020202020204" pitchFamily="34" charset="0"/>
                <a:cs typeface="Arial" panose="020B0604020202020204" pitchFamily="34" charset="0"/>
              </a:rPr>
              <a:t> activity within species by analyzing archived individuals and individuals collected in subsequent years.</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Assess survey abundance of forage fishes with prey quality data to develop a spatial understanding of how thiaminase positive prey species are distributed in Alaska marine environments.</a:t>
            </a: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Smelt (</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mordax</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dentex</a:t>
            </a:r>
            <a:r>
              <a:rPr lang="en-US" sz="3600" dirty="0">
                <a:latin typeface="Arial" panose="020B0604020202020204" pitchFamily="34" charset="0"/>
                <a:cs typeface="Arial" panose="020B0604020202020204" pitchFamily="34" charset="0"/>
              </a:rPr>
              <a:t>) displayed the highest thiaminase activity overall 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elsewhere.</a:t>
            </a:r>
            <a:r>
              <a:rPr lang="en-US" sz="3600" baseline="30000" dirty="0">
                <a:latin typeface="Arial" panose="020B0604020202020204" pitchFamily="34" charset="0"/>
                <a:cs typeface="Arial" panose="020B0604020202020204" pitchFamily="34" charset="0"/>
              </a:rPr>
              <a:t>4</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Southeast Alaska had much higher thiaminase activity levels than individuals from the Bering Sea did. Notably, these populations are genetically distinct.</a:t>
            </a:r>
            <a:r>
              <a:rPr lang="en-US" sz="3600" baseline="30000" dirty="0">
                <a:latin typeface="Arial" panose="020B0604020202020204" pitchFamily="34" charset="0"/>
                <a:cs typeface="Arial" panose="020B0604020202020204" pitchFamily="34" charset="0"/>
              </a:rPr>
              <a:t>5</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Salmon 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Porter</a:t>
            </a:r>
            <a:r>
              <a:rPr lang="en-US" sz="6000" baseline="30000" dirty="0">
                <a:solidFill>
                  <a:schemeClr val="bg1"/>
                </a:solidFill>
                <a:latin typeface="Lato" panose="020F0502020204030203" pitchFamily="34" charset="0"/>
                <a:cs typeface="Lato" panose="020F0502020204030203" pitchFamily="34" charset="0"/>
              </a:rPr>
              <a:t>1,3</a:t>
            </a:r>
            <a:r>
              <a:rPr lang="en-US" sz="6000" dirty="0">
                <a:solidFill>
                  <a:schemeClr val="bg1"/>
                </a:solidFill>
                <a:latin typeface="Lato" panose="020F0502020204030203" pitchFamily="34" charset="0"/>
                <a:cs typeface="Lato" panose="020F0502020204030203" pitchFamily="34" charset="0"/>
              </a:rPr>
              <a:t>, Kathrine 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consumers.</a:t>
            </a:r>
            <a:r>
              <a:rPr lang="en-US" sz="3200" baseline="30000" dirty="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Smelt 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containing thiaminase, an enzyme that destroys thiamine.</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Chinook Salmon (</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populations in Alaska have undergone significant declines and reduced productivity in recent years.</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Salmon from both Southeast Alaska (unpublished) and the Yukon River.</a:t>
              </a:r>
              <a:r>
                <a:rPr lang="en-US" sz="3600" baseline="30000" dirty="0">
                  <a:latin typeface="Arial" panose="020B0604020202020204" pitchFamily="34" charset="0"/>
                  <a:cs typeface="Arial" panose="020B0604020202020204" pitchFamily="34" charset="0"/>
                </a:rPr>
                <a:t>1</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as prey for Chinook Salmon.</a:t>
              </a: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6548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7097356"/>
            <a:ext cx="121158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for assistance 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Piatt,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8904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9453350"/>
            <a:ext cx="12115800" cy="3077766"/>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a:latin typeface="Arial" panose="020B0604020202020204" pitchFamily="34" charset="0"/>
                <a:cs typeface="Arial" panose="020B0604020202020204" pitchFamily="34" charset="0"/>
              </a:rPr>
              <a:t>Larson, S., &amp; Howard, K. (2019). Alaska Department of Fish and Game, Fishery Data Series No. 19-22, Anchorage.</a:t>
            </a:r>
          </a:p>
          <a:p>
            <a:pPr algn="just">
              <a:spcAft>
                <a:spcPts val="1200"/>
              </a:spcAft>
            </a:pPr>
            <a:r>
              <a:rPr lang="en-US" sz="2200" baseline="30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Honeyfield, D. C., et al. (2016). North Pacific Anadromous Fish Commission, Bulletin No. 6, 21–31.</a:t>
            </a:r>
          </a:p>
          <a:p>
            <a:pPr algn="just">
              <a:spcAft>
                <a:spcPts val="1200"/>
              </a:spcAft>
            </a:pPr>
            <a:r>
              <a:rPr lang="en-US" sz="2200" baseline="30000" dirty="0">
                <a:latin typeface="Arial" panose="020B0604020202020204" pitchFamily="34" charset="0"/>
                <a:cs typeface="Arial" panose="020B0604020202020204" pitchFamily="34" charset="0"/>
              </a:rPr>
              <a:t>3</a:t>
            </a:r>
            <a:r>
              <a:rPr lang="en-US" sz="2200" dirty="0">
                <a:latin typeface="Arial" panose="020B0604020202020204" pitchFamily="34" charset="0"/>
                <a:cs typeface="Arial" panose="020B0604020202020204" pitchFamily="34" charset="0"/>
              </a:rPr>
              <a:t>Kraft, C. E., et al. (2014). </a:t>
            </a:r>
            <a:r>
              <a:rPr lang="en-US" sz="2200" dirty="0" err="1">
                <a:latin typeface="Arial" panose="020B0604020202020204" pitchFamily="34" charset="0"/>
                <a:cs typeface="Arial" panose="020B0604020202020204" pitchFamily="34" charset="0"/>
              </a:rPr>
              <a:t>PLoS</a:t>
            </a:r>
            <a:r>
              <a:rPr lang="en-US" sz="2200" dirty="0">
                <a:latin typeface="Arial" panose="020B0604020202020204" pitchFamily="34" charset="0"/>
                <a:cs typeface="Arial" panose="020B0604020202020204" pitchFamily="34" charset="0"/>
              </a:rPr>
              <a:t> ONE, 9(3), e92688.</a:t>
            </a:r>
          </a:p>
          <a:p>
            <a:pPr algn="just">
              <a:spcAft>
                <a:spcPts val="1200"/>
              </a:spcAft>
            </a:pPr>
            <a:r>
              <a:rPr lang="en-US" sz="2200" baseline="30000" dirty="0">
                <a:latin typeface="Arial" panose="020B0604020202020204" pitchFamily="34" charset="0"/>
                <a:cs typeface="Arial" panose="020B0604020202020204" pitchFamily="34" charset="0"/>
              </a:rPr>
              <a:t>4</a:t>
            </a:r>
            <a:r>
              <a:rPr lang="en-US" sz="2200" dirty="0">
                <a:latin typeface="Arial" panose="020B0604020202020204" pitchFamily="34" charset="0"/>
                <a:cs typeface="Arial" panose="020B0604020202020204" pitchFamily="34" charset="0"/>
              </a:rPr>
              <a:t>Tillitt, D. E., et al. (2005). Journal of Aquatic Animal Health, 17(1), 13–25. </a:t>
            </a:r>
          </a:p>
          <a:p>
            <a:pPr algn="just">
              <a:spcAft>
                <a:spcPts val="1200"/>
              </a:spcAft>
            </a:pPr>
            <a:r>
              <a:rPr lang="en-US" sz="2200" baseline="30000" dirty="0">
                <a:latin typeface="Arial" panose="020B0604020202020204" pitchFamily="34" charset="0"/>
                <a:cs typeface="Arial" panose="020B0604020202020204" pitchFamily="34" charset="0"/>
              </a:rPr>
              <a:t>5</a:t>
            </a:r>
            <a:r>
              <a:rPr lang="en-US" sz="2200" dirty="0">
                <a:latin typeface="Arial" panose="020B0604020202020204" pitchFamily="34" charset="0"/>
                <a:cs typeface="Arial" panose="020B0604020202020204" pitchFamily="34" charset="0"/>
              </a:rPr>
              <a:t>Dodson, J. J., et al. (2007). Molecular 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spectrophotometric 4-nitrothiophenol assay.</a:t>
            </a:r>
            <a:r>
              <a:rPr lang="en-US" sz="3600" baseline="30000" dirty="0">
                <a:latin typeface="Arial" panose="020B0604020202020204" pitchFamily="34" charset="0"/>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340331"/>
            <a:ext cx="7117605" cy="4748778"/>
          </a:xfrm>
          <a:prstGeom prst="rect">
            <a:avLst/>
          </a:prstGeom>
        </p:spPr>
      </p:pic>
      <p:sp>
        <p:nvSpPr>
          <p:cNvPr id="59" name="TextBox 58"/>
          <p:cNvSpPr txBox="1"/>
          <p:nvPr/>
        </p:nvSpPr>
        <p:spPr>
          <a:xfrm>
            <a:off x="7783402" y="17856162"/>
            <a:ext cx="2406164" cy="461665"/>
          </a:xfrm>
          <a:prstGeom prst="rect">
            <a:avLst/>
          </a:prstGeom>
          <a:noFill/>
        </p:spPr>
        <p:txBody>
          <a:bodyPr wrap="square" rtlCol="0">
            <a:spAutoFit/>
          </a:bodyPr>
          <a:lstStyle/>
          <a:p>
            <a:r>
              <a:rPr lang="en-US" sz="2400" dirty="0"/>
              <a:t>Chinook Salmon</a:t>
            </a:r>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7"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580012" y="17856162"/>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720077">
            <a:off x="317524" y="15718468"/>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9"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0">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10025</TotalTime>
  <Words>895</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Arial Narrow</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Drew Porter</cp:lastModifiedBy>
  <cp:revision>194</cp:revision>
  <dcterms:created xsi:type="dcterms:W3CDTF">2018-09-16T19:13:41Z</dcterms:created>
  <dcterms:modified xsi:type="dcterms:W3CDTF">2023-01-18T20:56:16Z</dcterms:modified>
</cp:coreProperties>
</file>